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6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6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7920FEF-0F7F-462C-94CE-8788667CDCE2}">
          <p14:sldIdLst>
            <p14:sldId id="257"/>
            <p14:sldId id="256"/>
            <p14:sldId id="260"/>
            <p14:sldId id="258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70"/>
            <p14:sldId id="271"/>
            <p14:sldId id="272"/>
            <p14:sldId id="273"/>
            <p14:sldId id="274"/>
            <p14:sldId id="275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35D49-BDB9-41DC-84C6-B09C3B927AEE}" type="datetimeFigureOut">
              <a:rPr lang="en-IN" smtClean="0"/>
              <a:t>04-06-2021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268D3-39C8-4256-90BE-B3C4EC28E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906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268D3-39C8-4256-90BE-B3C4EC28ECAF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864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Enchanting (Kashmir Pahadi)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0" y="171450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9BD5-EE88-426D-89F0-E358D1769C5E}" type="datetimeFigureOut">
              <a:rPr lang="en-US" smtClean="0"/>
              <a:pPr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033EA-6805-486B-A9AF-D42B64D55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nchanting (Kashmir Pahadi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900" y="144379"/>
            <a:ext cx="3429000" cy="3429000"/>
          </a:xfrm>
          <a:prstGeom prst="rect">
            <a:avLst/>
          </a:prstGeom>
        </p:spPr>
      </p:pic>
      <p:pic>
        <p:nvPicPr>
          <p:cNvPr id="4" name="Content Placeholder 3" descr="02edda45c7b1f22ff7b9d10aa7268872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2940784"/>
            <a:ext cx="899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Bell MT" pitchFamily="18" charset="0"/>
              </a:rPr>
              <a:t>DEPARTMENT OF ANTHROPOLOGY</a:t>
            </a:r>
          </a:p>
          <a:p>
            <a:endParaRPr lang="en-US" sz="3600" i="1" dirty="0">
              <a:solidFill>
                <a:schemeClr val="tx2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Bell MT" pitchFamily="18" charset="0"/>
              </a:rPr>
              <a:t>5</a:t>
            </a:r>
            <a:r>
              <a:rPr lang="en-US" sz="3600" b="1" i="1" baseline="30000" dirty="0" smtClean="0">
                <a:solidFill>
                  <a:srgbClr val="FF0000"/>
                </a:solidFill>
                <a:latin typeface="Bell MT" pitchFamily="18" charset="0"/>
              </a:rPr>
              <a:t>th</a:t>
            </a:r>
            <a:r>
              <a:rPr lang="en-US" sz="3600" b="1" i="1" dirty="0" smtClean="0">
                <a:solidFill>
                  <a:srgbClr val="FF0000"/>
                </a:solidFill>
                <a:latin typeface="Bell MT" pitchFamily="18" charset="0"/>
              </a:rPr>
              <a:t> JUNE 2021</a:t>
            </a:r>
            <a:r>
              <a:rPr lang="en-US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ll MT" pitchFamily="18" charset="0"/>
              </a:rPr>
              <a:t>- </a:t>
            </a:r>
            <a:r>
              <a:rPr lang="en-US" sz="3600" b="1" i="1" u="sng" dirty="0" smtClean="0">
                <a:solidFill>
                  <a:schemeClr val="accent1">
                    <a:lumMod val="75000"/>
                  </a:schemeClr>
                </a:solidFill>
                <a:latin typeface="Agency FB" pitchFamily="34" charset="0"/>
              </a:rPr>
              <a:t>WORLD ENVIRONMENT DAY </a:t>
            </a:r>
            <a:endParaRPr lang="en-US" sz="3600" b="1" i="1" u="sng" dirty="0">
              <a:solidFill>
                <a:schemeClr val="accent1">
                  <a:lumMod val="75000"/>
                </a:schemeClr>
              </a:solidFill>
              <a:latin typeface="Agency FB" pitchFamily="34" charset="0"/>
            </a:endParaRPr>
          </a:p>
        </p:txBody>
      </p:sp>
      <p:pic>
        <p:nvPicPr>
          <p:cNvPr id="6" name="Picture 5" descr="narasinha-dutt-college-howrah-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616" y="228600"/>
            <a:ext cx="1521584" cy="1517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745812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C0099"/>
                </a:solidFill>
              </a:rPr>
              <a:t>A DIGITAL POSTER DISPLAY  ON THE EFFECT OF BEHAVIORAL CHANGES OF MAN ON ENVIRONMENT</a:t>
            </a:r>
            <a:endParaRPr lang="en-IN" sz="2400" b="1" dirty="0">
              <a:solidFill>
                <a:srgbClr val="CC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3 at 12.46.50 PM (1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"/>
            <a:ext cx="4714876" cy="685800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3 at 1.33.59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90600" y="4572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Save the Mother EARTH</a:t>
            </a:r>
            <a:endParaRPr lang="en-IN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3 at 12.47.17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4 at 11.40.01 A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4 at 11.38.37 A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4 at 11.35.56 A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3928"/>
            <a:ext cx="3810000" cy="68540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4 at 11.33.17 A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0"/>
            <a:ext cx="4027553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4 at 11.28.55 A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"/>
            <a:ext cx="3508744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4 at 11.37.29 A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0"/>
            <a:ext cx="3703899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_ind_3787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2594" cy="6858000"/>
          </a:xfrm>
        </p:spPr>
      </p:pic>
      <p:sp>
        <p:nvSpPr>
          <p:cNvPr id="7" name="TextBox 6"/>
          <p:cNvSpPr txBox="1"/>
          <p:nvPr/>
        </p:nvSpPr>
        <p:spPr>
          <a:xfrm>
            <a:off x="1828800" y="609600"/>
            <a:ext cx="67056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</a:rPr>
              <a:t>Guided By </a:t>
            </a:r>
          </a:p>
          <a:p>
            <a:r>
              <a:rPr lang="en-US" sz="2800" b="1" i="1" dirty="0" smtClean="0">
                <a:solidFill>
                  <a:srgbClr val="FFFF00"/>
                </a:solidFill>
              </a:rPr>
              <a:t>      Prof. Manideepa Dutta Gupta(</a:t>
            </a:r>
            <a:r>
              <a:rPr lang="en-US" sz="2800" b="1" i="1" dirty="0" err="1" smtClean="0">
                <a:solidFill>
                  <a:srgbClr val="FFFF00"/>
                </a:solidFill>
              </a:rPr>
              <a:t>Ghosh</a:t>
            </a:r>
            <a:r>
              <a:rPr lang="en-US" sz="2800" b="1" i="1" dirty="0" smtClean="0">
                <a:solidFill>
                  <a:srgbClr val="FFFF00"/>
                </a:solidFill>
              </a:rPr>
              <a:t>) &amp;</a:t>
            </a:r>
          </a:p>
          <a:p>
            <a:r>
              <a:rPr lang="en-US" sz="2800" b="1" i="1" dirty="0" smtClean="0">
                <a:solidFill>
                  <a:srgbClr val="FFFF00"/>
                </a:solidFill>
              </a:rPr>
              <a:t>                      Prof.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Amalesh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Kanrar</a:t>
            </a:r>
            <a:endParaRPr lang="en-US" sz="2800" b="1" i="1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Participated By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Shuvendu Dutta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Riya Samanta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Trisha Mondal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Debopriya Chakraborty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Papri Mondal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Arko Dey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Somjit Dey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Anik Das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Sohini Senapati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                      Priyanka Ghosh</a:t>
            </a:r>
          </a:p>
          <a:p>
            <a:r>
              <a:rPr lang="en-US" dirty="0" smtClean="0"/>
              <a:t>                          </a:t>
            </a:r>
          </a:p>
          <a:p>
            <a:r>
              <a:rPr lang="en-US" dirty="0" smtClean="0"/>
              <a:t>                           </a:t>
            </a:r>
          </a:p>
          <a:p>
            <a:r>
              <a:rPr lang="en-US" dirty="0" smtClean="0"/>
              <a:t>                           </a:t>
            </a:r>
          </a:p>
          <a:p>
            <a:r>
              <a:rPr lang="en-US" dirty="0" smtClean="0"/>
              <a:t>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1-06-03 at 11.53.15 A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" y="-3584"/>
            <a:ext cx="9139228" cy="6861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g5V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9" name="Notched Right Arrow 8"/>
          <p:cNvSpPr/>
          <p:nvPr/>
        </p:nvSpPr>
        <p:spPr>
          <a:xfrm>
            <a:off x="6629400" y="4495800"/>
            <a:ext cx="1676400" cy="533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-152400"/>
            <a:ext cx="845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chemeClr val="accent5">
                    <a:lumMod val="75000"/>
                  </a:schemeClr>
                </a:solidFill>
                <a:latin typeface="Forte" pitchFamily="66" charset="0"/>
              </a:rPr>
              <a:t>Here Are Some Slides Prepared And Presented By Our Students (2</a:t>
            </a:r>
            <a:r>
              <a:rPr lang="en-US" sz="4800" i="1" baseline="30000" dirty="0" smtClean="0">
                <a:solidFill>
                  <a:schemeClr val="accent5">
                    <a:lumMod val="75000"/>
                  </a:schemeClr>
                </a:solidFill>
                <a:latin typeface="Forte" pitchFamily="66" charset="0"/>
              </a:rPr>
              <a:t>nd</a:t>
            </a:r>
            <a:r>
              <a:rPr lang="en-US" sz="4800" i="1" dirty="0" smtClean="0">
                <a:solidFill>
                  <a:schemeClr val="accent5">
                    <a:lumMod val="75000"/>
                  </a:schemeClr>
                </a:solidFill>
                <a:latin typeface="Forte" pitchFamily="66" charset="0"/>
              </a:rPr>
              <a:t> SEM Hons) On The Occasion Of World Environment Day.</a:t>
            </a:r>
          </a:p>
          <a:p>
            <a:endParaRPr lang="en-US" sz="4800" i="1" dirty="0">
              <a:solidFill>
                <a:schemeClr val="accent5">
                  <a:lumMod val="75000"/>
                </a:schemeClr>
              </a:solidFill>
              <a:latin typeface="Forte" pitchFamily="66" charset="0"/>
            </a:endParaRPr>
          </a:p>
          <a:p>
            <a:pPr algn="ctr"/>
            <a:r>
              <a:rPr lang="en-US" sz="4800" i="1" dirty="0" smtClean="0">
                <a:solidFill>
                  <a:schemeClr val="accent5">
                    <a:lumMod val="75000"/>
                  </a:schemeClr>
                </a:solidFill>
                <a:latin typeface="Forte" pitchFamily="66" charset="0"/>
              </a:rPr>
              <a:t>Let’s Start</a:t>
            </a:r>
            <a:endParaRPr lang="en-US" sz="4800" i="1" dirty="0">
              <a:solidFill>
                <a:schemeClr val="accent5">
                  <a:lumMod val="75000"/>
                </a:schemeClr>
              </a:solidFill>
              <a:latin typeface="Forte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3 at 1.11.48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3 at 1.13.38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160"/>
            <a:ext cx="9144000" cy="686816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hatsApp Image 2021-06-03 at 1.38.16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hatsApp Image 2021-06-03 at 12.48.26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3 at 12.48.26 PM (1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06-03 at 12.46.50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0"/>
            <a:ext cx="48006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 advTm="10000">
        <p15:prstTrans prst="pageCurlDouble"/>
      </p:transition>
    </mc:Choice>
    <mc:Fallback>
      <p:transition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104</Words>
  <Application>Microsoft Office PowerPoint</Application>
  <PresentationFormat>On-screen Show (4:3)</PresentationFormat>
  <Paragraphs>29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Agency FB</vt:lpstr>
      <vt:lpstr>Arial</vt:lpstr>
      <vt:lpstr>Bell MT</vt:lpstr>
      <vt:lpstr>Calibri</vt:lpstr>
      <vt:lpstr>Forte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webel</cp:lastModifiedBy>
  <cp:revision>44</cp:revision>
  <dcterms:created xsi:type="dcterms:W3CDTF">2021-06-03T06:41:17Z</dcterms:created>
  <dcterms:modified xsi:type="dcterms:W3CDTF">2021-06-04T13:17:21Z</dcterms:modified>
</cp:coreProperties>
</file>